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14" autoAdjust="0"/>
    <p:restoredTop sz="94660"/>
  </p:normalViewPr>
  <p:slideViewPr>
    <p:cSldViewPr snapToGrid="0">
      <p:cViewPr varScale="1">
        <p:scale>
          <a:sx n="10" d="100"/>
          <a:sy n="10" d="100"/>
        </p:scale>
        <p:origin x="1362" y="19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01B4-41DD-447E-A5AB-C1DC6FA77DA8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F25-1513-47F2-AFE8-51B17F1F2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323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01B4-41DD-447E-A5AB-C1DC6FA77DA8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F25-1513-47F2-AFE8-51B17F1F2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885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01B4-41DD-447E-A5AB-C1DC6FA77DA8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F25-1513-47F2-AFE8-51B17F1F2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01B4-41DD-447E-A5AB-C1DC6FA77DA8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F25-1513-47F2-AFE8-51B17F1F2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554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01B4-41DD-447E-A5AB-C1DC6FA77DA8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F25-1513-47F2-AFE8-51B17F1F2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345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01B4-41DD-447E-A5AB-C1DC6FA77DA8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F25-1513-47F2-AFE8-51B17F1F2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469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01B4-41DD-447E-A5AB-C1DC6FA77DA8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F25-1513-47F2-AFE8-51B17F1F2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225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01B4-41DD-447E-A5AB-C1DC6FA77DA8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F25-1513-47F2-AFE8-51B17F1F2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467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01B4-41DD-447E-A5AB-C1DC6FA77DA8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F25-1513-47F2-AFE8-51B17F1F2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336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01B4-41DD-447E-A5AB-C1DC6FA77DA8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F25-1513-47F2-AFE8-51B17F1F2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715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01B4-41DD-447E-A5AB-C1DC6FA77DA8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F25-1513-47F2-AFE8-51B17F1F2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89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B01B4-41DD-447E-A5AB-C1DC6FA77DA8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AFF25-1513-47F2-AFE8-51B17F1F2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643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637EC-6B1D-6A64-134B-CFCF48ABC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121" y="6684355"/>
            <a:ext cx="17036424" cy="4550953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s-ES" sz="13300" b="1" dirty="0">
                <a:latin typeface="Arial" panose="020B0604020202020204" pitchFamily="34" charset="0"/>
                <a:cs typeface="Arial" panose="020B0604020202020204" pitchFamily="34" charset="0"/>
              </a:rPr>
              <a:t>Título: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Autor(es</a:t>
            </a:r>
            <a: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b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ORCID: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7200" dirty="0"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  <a: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Carrera</a:t>
            </a:r>
            <a: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Eje Temático:</a:t>
            </a:r>
            <a:endParaRPr lang="es-CO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23B150-A7EC-4D7A-B9E6-39E32E2A7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136" y="11909137"/>
            <a:ext cx="13140214" cy="9007763"/>
          </a:xfrm>
        </p:spPr>
        <p:txBody>
          <a:bodyPr/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INTRODUCCIÓN :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665E3851-7D03-5EB3-473B-E8D8B22535EC}"/>
              </a:ext>
            </a:extLst>
          </p:cNvPr>
          <p:cNvSpPr txBox="1">
            <a:spLocks/>
          </p:cNvSpPr>
          <p:nvPr/>
        </p:nvSpPr>
        <p:spPr>
          <a:xfrm>
            <a:off x="16044864" y="11969174"/>
            <a:ext cx="13140214" cy="900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METODOLOGÍA: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7029C15E-36BF-40E3-BE44-19A8651B9D53}"/>
              </a:ext>
            </a:extLst>
          </p:cNvPr>
          <p:cNvSpPr txBox="1">
            <a:spLocks/>
          </p:cNvSpPr>
          <p:nvPr/>
        </p:nvSpPr>
        <p:spPr>
          <a:xfrm>
            <a:off x="1090136" y="37469479"/>
            <a:ext cx="13140214" cy="9353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6700" b="1" dirty="0">
                <a:latin typeface="Arial" panose="020B0604020202020204" pitchFamily="34" charset="0"/>
                <a:cs typeface="Arial" panose="020B0604020202020204" pitchFamily="34" charset="0"/>
              </a:rPr>
              <a:t>Referencias:</a:t>
            </a:r>
            <a:endParaRPr lang="es-CO" sz="6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0B593EF2-74E4-38BE-DA80-8565C178452F}"/>
              </a:ext>
            </a:extLst>
          </p:cNvPr>
          <p:cNvSpPr txBox="1">
            <a:spLocks/>
          </p:cNvSpPr>
          <p:nvPr/>
        </p:nvSpPr>
        <p:spPr>
          <a:xfrm>
            <a:off x="880108" y="32905124"/>
            <a:ext cx="13140214" cy="9353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6700" b="1" dirty="0">
                <a:latin typeface="Arial" panose="020B0604020202020204" pitchFamily="34" charset="0"/>
                <a:cs typeface="Arial" panose="020B0604020202020204" pitchFamily="34" charset="0"/>
              </a:rPr>
              <a:t>Conclusiones:</a:t>
            </a:r>
            <a:endParaRPr lang="es-CO" sz="6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A1AE857D-B4CF-0758-EC05-74F2FA6C0AB6}"/>
              </a:ext>
            </a:extLst>
          </p:cNvPr>
          <p:cNvSpPr txBox="1">
            <a:spLocks/>
          </p:cNvSpPr>
          <p:nvPr/>
        </p:nvSpPr>
        <p:spPr>
          <a:xfrm>
            <a:off x="880108" y="21796095"/>
            <a:ext cx="13140214" cy="9353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6700" b="1" dirty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es-CO" sz="6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C012A969-7384-2851-95B0-3B57B57E9A1D}"/>
              </a:ext>
            </a:extLst>
          </p:cNvPr>
          <p:cNvSpPr txBox="1">
            <a:spLocks/>
          </p:cNvSpPr>
          <p:nvPr/>
        </p:nvSpPr>
        <p:spPr>
          <a:xfrm>
            <a:off x="880108" y="23225853"/>
            <a:ext cx="28304970" cy="900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CO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E7CB822E-37AC-F2F1-53B8-F29EB9A05C48}"/>
              </a:ext>
            </a:extLst>
          </p:cNvPr>
          <p:cNvSpPr txBox="1">
            <a:spLocks/>
          </p:cNvSpPr>
          <p:nvPr/>
        </p:nvSpPr>
        <p:spPr>
          <a:xfrm>
            <a:off x="985121" y="34229539"/>
            <a:ext cx="28304970" cy="263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CO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C7FC9D4F-2403-20B6-0DD6-DE136E406222}"/>
              </a:ext>
            </a:extLst>
          </p:cNvPr>
          <p:cNvSpPr txBox="1">
            <a:spLocks/>
          </p:cNvSpPr>
          <p:nvPr/>
        </p:nvSpPr>
        <p:spPr>
          <a:xfrm>
            <a:off x="1090136" y="38835312"/>
            <a:ext cx="28304970" cy="263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CO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29B53118-1231-CD6D-A99C-3438F29EA9B2}"/>
              </a:ext>
            </a:extLst>
          </p:cNvPr>
          <p:cNvSpPr txBox="1">
            <a:spLocks/>
          </p:cNvSpPr>
          <p:nvPr/>
        </p:nvSpPr>
        <p:spPr>
          <a:xfrm>
            <a:off x="985121" y="13546583"/>
            <a:ext cx="13245228" cy="7370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Contenido 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(Descripción </a:t>
            </a:r>
            <a:r>
              <a:rPr lang="es-ES" sz="3500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Temática. Interrogantes y Objetivos de Investigación. Hipótesis de ser el caso)</a:t>
            </a:r>
            <a:endParaRPr lang="es-CO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490EEB32-0418-A116-62DC-0EC6529CED10}"/>
              </a:ext>
            </a:extLst>
          </p:cNvPr>
          <p:cNvSpPr txBox="1">
            <a:spLocks/>
          </p:cNvSpPr>
          <p:nvPr/>
        </p:nvSpPr>
        <p:spPr>
          <a:xfrm>
            <a:off x="15992357" y="13606619"/>
            <a:ext cx="13245228" cy="7370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CO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35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Título: Autor(es): ORCID: Institución: Carrera Eje Temático: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Título: Autor: Institución:</dc:title>
  <dc:creator>Diana Marcela Marcillo Benavides</dc:creator>
  <cp:lastModifiedBy>Sandra Fernanda Galarza Montalvo</cp:lastModifiedBy>
  <cp:revision>7</cp:revision>
  <dcterms:created xsi:type="dcterms:W3CDTF">2022-07-21T23:56:16Z</dcterms:created>
  <dcterms:modified xsi:type="dcterms:W3CDTF">2023-07-11T14:48:11Z</dcterms:modified>
</cp:coreProperties>
</file>